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61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 autoAdjust="0"/>
    <p:restoredTop sz="94748" autoAdjust="0"/>
  </p:normalViewPr>
  <p:slideViewPr>
    <p:cSldViewPr snapToGrid="0" snapToObjects="1">
      <p:cViewPr varScale="1">
        <p:scale>
          <a:sx n="88" d="100"/>
          <a:sy n="88" d="100"/>
        </p:scale>
        <p:origin x="-112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4439-4DAD-6847-BF81-C5B66D60D8AE}" type="datetimeFigureOut">
              <a:rPr lang="en-US" smtClean="0"/>
              <a:pPr/>
              <a:t>16/07/2014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2AC0-4C74-634B-90C9-84BC2B469C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4439-4DAD-6847-BF81-C5B66D60D8AE}" type="datetimeFigureOut">
              <a:rPr lang="en-US" smtClean="0"/>
              <a:pPr/>
              <a:t>16/07/2014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2AC0-4C74-634B-90C9-84BC2B469C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4439-4DAD-6847-BF81-C5B66D60D8AE}" type="datetimeFigureOut">
              <a:rPr lang="en-US" smtClean="0"/>
              <a:pPr/>
              <a:t>16/07/2014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2AC0-4C74-634B-90C9-84BC2B469C6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4439-4DAD-6847-BF81-C5B66D60D8AE}" type="datetimeFigureOut">
              <a:rPr lang="en-US" smtClean="0"/>
              <a:pPr/>
              <a:t>16/07/2014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2AC0-4C74-634B-90C9-84BC2B469C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4439-4DAD-6847-BF81-C5B66D60D8AE}" type="datetimeFigureOut">
              <a:rPr lang="en-US" smtClean="0"/>
              <a:pPr/>
              <a:t>16/07/2014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2AC0-4C74-634B-90C9-84BC2B469C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4439-4DAD-6847-BF81-C5B66D60D8AE}" type="datetimeFigureOut">
              <a:rPr lang="en-US" smtClean="0"/>
              <a:pPr/>
              <a:t>16/07/2014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2AC0-4C74-634B-90C9-84BC2B469C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4439-4DAD-6847-BF81-C5B66D60D8AE}" type="datetimeFigureOut">
              <a:rPr lang="en-US" smtClean="0"/>
              <a:pPr/>
              <a:t>16/07/2014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2AC0-4C74-634B-90C9-84BC2B469C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4439-4DAD-6847-BF81-C5B66D60D8AE}" type="datetimeFigureOut">
              <a:rPr lang="en-US" smtClean="0"/>
              <a:pPr/>
              <a:t>16/07/2014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2AC0-4C74-634B-90C9-84BC2B469C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4439-4DAD-6847-BF81-C5B66D60D8AE}" type="datetimeFigureOut">
              <a:rPr lang="en-US" smtClean="0"/>
              <a:pPr/>
              <a:t>16/07/2014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2AC0-4C74-634B-90C9-84BC2B469C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4439-4DAD-6847-BF81-C5B66D60D8AE}" type="datetimeFigureOut">
              <a:rPr lang="en-US" smtClean="0"/>
              <a:pPr/>
              <a:t>16/07/2014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2AC0-4C74-634B-90C9-84BC2B469C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4439-4DAD-6847-BF81-C5B66D60D8AE}" type="datetimeFigureOut">
              <a:rPr lang="en-US" smtClean="0"/>
              <a:pPr/>
              <a:t>16/07/2014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2AC0-4C74-634B-90C9-84BC2B469C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E784439-4DAD-6847-BF81-C5B66D60D8AE}" type="datetimeFigureOut">
              <a:rPr lang="en-US" smtClean="0"/>
              <a:pPr/>
              <a:t>16/07/2014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6B72AC0-4C74-634B-90C9-84BC2B469C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181497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Building up an ESD centre on the Island of Samothraki, Greece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b="1" dirty="0"/>
              <a:t>Lana Švab, B.A. Tourism Management, Slovenia</a:t>
            </a:r>
          </a:p>
          <a:p>
            <a:r>
              <a:rPr lang="en-GB" b="1" dirty="0"/>
              <a:t>Mirjana Novak, M.Sc Chemistry, Croatia</a:t>
            </a:r>
          </a:p>
          <a:p>
            <a:r>
              <a:rPr lang="en-GB" b="1" dirty="0"/>
              <a:t>Remziye Ekici, B.A. Tourism Management, Turkey</a:t>
            </a:r>
          </a:p>
          <a:p>
            <a:r>
              <a:rPr lang="en-GB" b="1" dirty="0"/>
              <a:t>Mairi Pitiakoudi, Samothraki MAB, Greece</a:t>
            </a:r>
          </a:p>
          <a:p>
            <a:r>
              <a:rPr lang="en-GB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42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3491" y="1826913"/>
            <a:ext cx="4733332" cy="471738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Location</a:t>
            </a:r>
            <a:r>
              <a:rPr lang="el-GR" dirty="0" smtClean="0"/>
              <a:t> :</a:t>
            </a:r>
            <a:r>
              <a:rPr lang="en-GB" dirty="0" smtClean="0"/>
              <a:t> South-eastern Aegean</a:t>
            </a:r>
          </a:p>
          <a:p>
            <a:pPr marL="0" indent="0">
              <a:buNone/>
            </a:pPr>
            <a:r>
              <a:rPr lang="en-GB" dirty="0" smtClean="0"/>
              <a:t>    Total surface 178 </a:t>
            </a:r>
            <a:r>
              <a:rPr lang="en-GB" dirty="0"/>
              <a:t>km² </a:t>
            </a:r>
            <a:endParaRPr lang="en-GB" dirty="0" smtClean="0"/>
          </a:p>
          <a:p>
            <a:r>
              <a:rPr lang="en-GB" dirty="0" smtClean="0"/>
              <a:t>Cultural heritage :prehistoric times, Temple of the Great Gods</a:t>
            </a:r>
          </a:p>
          <a:p>
            <a:r>
              <a:rPr lang="en-GB" dirty="0" smtClean="0"/>
              <a:t>Natura 2000 protected areas</a:t>
            </a:r>
          </a:p>
          <a:p>
            <a:r>
              <a:rPr lang="en-GB" dirty="0" smtClean="0"/>
              <a:t>Biosphere reserve</a:t>
            </a:r>
          </a:p>
          <a:p>
            <a:r>
              <a:rPr lang="en-GB" dirty="0" smtClean="0"/>
              <a:t>Population : 2840 inhabitants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40% Tourism 45% Primary sector</a:t>
            </a:r>
          </a:p>
          <a:p>
            <a:r>
              <a:rPr lang="en-GB" dirty="0" smtClean="0"/>
              <a:t>EU subsidies to local farmers</a:t>
            </a:r>
          </a:p>
          <a:p>
            <a:r>
              <a:rPr lang="en-GB" dirty="0" smtClean="0"/>
              <a:t>The current issues of</a:t>
            </a:r>
            <a:endParaRPr lang="en-GB" dirty="0"/>
          </a:p>
          <a:p>
            <a:r>
              <a:rPr lang="en-GB" dirty="0" smtClean="0"/>
              <a:t> Samothraki: </a:t>
            </a:r>
          </a:p>
          <a:p>
            <a:pPr marL="0" indent="0">
              <a:buNone/>
            </a:pPr>
            <a:r>
              <a:rPr lang="en-GB" dirty="0" smtClean="0"/>
              <a:t>      Social, Economical,Environmental</a:t>
            </a:r>
          </a:p>
          <a:p>
            <a:r>
              <a:rPr lang="en-GB" dirty="0"/>
              <a:t>The idea of ESD centre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pic>
        <p:nvPicPr>
          <p:cNvPr id="5" name="Picture 4" descr="natu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823" y="3237870"/>
            <a:ext cx="3079977" cy="1238611"/>
          </a:xfrm>
          <a:prstGeom prst="rect">
            <a:avLst/>
          </a:prstGeom>
        </p:spPr>
      </p:pic>
      <p:pic>
        <p:nvPicPr>
          <p:cNvPr id="6" name="Picture 5" descr="SAMOTHRAK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823" y="1591056"/>
            <a:ext cx="3079977" cy="1524767"/>
          </a:xfrm>
          <a:prstGeom prst="rect">
            <a:avLst/>
          </a:prstGeom>
        </p:spPr>
      </p:pic>
      <p:pic>
        <p:nvPicPr>
          <p:cNvPr id="7" name="Picture 6" descr="10samothrakiSophia-0993-1018x46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823" y="4600400"/>
            <a:ext cx="3079977" cy="171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66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73133"/>
            <a:ext cx="7408333" cy="4773211"/>
          </a:xfrm>
        </p:spPr>
        <p:txBody>
          <a:bodyPr>
            <a:normAutofit/>
          </a:bodyPr>
          <a:lstStyle/>
          <a:p>
            <a:r>
              <a:rPr lang="en-US" dirty="0" smtClean="0"/>
              <a:t>Literature Review</a:t>
            </a:r>
          </a:p>
          <a:p>
            <a:r>
              <a:rPr lang="en-US" dirty="0" smtClean="0"/>
              <a:t>Team-work &amp; </a:t>
            </a:r>
            <a:r>
              <a:rPr lang="en-US" dirty="0"/>
              <a:t>B</a:t>
            </a:r>
            <a:r>
              <a:rPr lang="en-US" dirty="0" smtClean="0"/>
              <a:t>rainstorming</a:t>
            </a:r>
          </a:p>
          <a:p>
            <a:r>
              <a:rPr lang="en-US" dirty="0" smtClean="0"/>
              <a:t>Case Studies – Examples of good practices: </a:t>
            </a:r>
          </a:p>
          <a:p>
            <a:pPr lvl="1"/>
            <a:r>
              <a:rPr lang="en-US" dirty="0" smtClean="0"/>
              <a:t>ESD in Urdaibai Biosphere Reserve at Basque Autonomous Country, Spain</a:t>
            </a:r>
          </a:p>
          <a:p>
            <a:pPr lvl="1"/>
            <a:r>
              <a:rPr lang="en-US" dirty="0" smtClean="0"/>
              <a:t>Environmental Education Centre in Czech Republic, Kladno</a:t>
            </a:r>
          </a:p>
          <a:p>
            <a:pPr lvl="1"/>
            <a:r>
              <a:rPr lang="en-US" dirty="0" smtClean="0"/>
              <a:t>The Regional Environmental Centre for Central and Eastern Europe (REC)</a:t>
            </a:r>
          </a:p>
          <a:p>
            <a:pPr lvl="1"/>
            <a:r>
              <a:rPr lang="en-US" dirty="0" smtClean="0"/>
              <a:t>The Toohey</a:t>
            </a:r>
            <a:r>
              <a:rPr lang="en-US" dirty="0"/>
              <a:t> </a:t>
            </a:r>
            <a:r>
              <a:rPr lang="en-US" dirty="0" smtClean="0"/>
              <a:t>Forest Environmental Education Centre (Department of Griffith University EcoCentre)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pic>
        <p:nvPicPr>
          <p:cNvPr id="4" name="Picture 3" descr="methodolog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136" y="2543456"/>
            <a:ext cx="2115369" cy="132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52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96333"/>
            <a:ext cx="7408333" cy="3450696"/>
          </a:xfrm>
        </p:spPr>
        <p:txBody>
          <a:bodyPr/>
          <a:lstStyle/>
          <a:p>
            <a:r>
              <a:rPr lang="en-US" dirty="0" smtClean="0"/>
              <a:t>The ESD center’s sustainable vision</a:t>
            </a:r>
          </a:p>
          <a:p>
            <a:r>
              <a:rPr lang="en-US" dirty="0" smtClean="0"/>
              <a:t>Main activities </a:t>
            </a:r>
          </a:p>
          <a:p>
            <a:r>
              <a:rPr lang="en-US" dirty="0" smtClean="0"/>
              <a:t>Materials used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Funding (2 steps)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pic>
        <p:nvPicPr>
          <p:cNvPr id="5" name="Picture 4" descr="glamb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67" y="4106333"/>
            <a:ext cx="4444999" cy="2652889"/>
          </a:xfrm>
          <a:prstGeom prst="rect">
            <a:avLst/>
          </a:prstGeom>
        </p:spPr>
      </p:pic>
      <p:pic>
        <p:nvPicPr>
          <p:cNvPr id="6" name="Picture 5" descr="childr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12" y="4755445"/>
            <a:ext cx="3338689" cy="200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0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7116" y="1710537"/>
            <a:ext cx="7408333" cy="3450696"/>
          </a:xfrm>
        </p:spPr>
        <p:txBody>
          <a:bodyPr/>
          <a:lstStyle/>
          <a:p>
            <a:r>
              <a:rPr lang="en-US" dirty="0" smtClean="0"/>
              <a:t>Identified ecology related issues</a:t>
            </a:r>
            <a:r>
              <a:rPr lang="hr-HR" dirty="0" smtClean="0"/>
              <a:t> </a:t>
            </a:r>
            <a:endParaRPr lang="en-US" dirty="0" smtClean="0"/>
          </a:p>
          <a:p>
            <a:pPr marL="324000">
              <a:spcBef>
                <a:spcPts val="1200"/>
              </a:spcBef>
            </a:pPr>
            <a:r>
              <a:rPr lang="en-US" dirty="0" smtClean="0"/>
              <a:t>The ESD centre’s potential and main mission</a:t>
            </a:r>
            <a:endParaRPr lang="hr-HR" dirty="0" smtClean="0"/>
          </a:p>
          <a:p>
            <a:pPr marL="324000">
              <a:spcBef>
                <a:spcPts val="1200"/>
              </a:spcBef>
            </a:pPr>
            <a:r>
              <a:rPr lang="en-US" dirty="0" smtClean="0"/>
              <a:t>Educational approach: based on supporting and revealing the knowledge of the local people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Further implications</a:t>
            </a:r>
            <a:endParaRPr lang="hr-HR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6" name="Picture 5" descr="presentation 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89" y="3654779"/>
            <a:ext cx="4081611" cy="3203222"/>
          </a:xfrm>
          <a:prstGeom prst="rect">
            <a:avLst/>
          </a:prstGeom>
        </p:spPr>
      </p:pic>
      <p:pic>
        <p:nvPicPr>
          <p:cNvPr id="7" name="Picture 6" descr="local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49" y="4317999"/>
            <a:ext cx="3095972" cy="2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2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305</TotalTime>
  <Words>213</Words>
  <Application>Microsoft Macintosh PowerPoint</Application>
  <PresentationFormat>On-screen Show (4:3)</PresentationFormat>
  <Paragraphs>45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Waveform</vt:lpstr>
      <vt:lpstr>Building up an ESD centre on the Island of Samothraki, Greece </vt:lpstr>
      <vt:lpstr>Introduction</vt:lpstr>
      <vt:lpstr>Methodology</vt:lpstr>
      <vt:lpstr>Research</vt:lpstr>
      <vt:lpstr>Conclusions</vt:lpstr>
    </vt:vector>
  </TitlesOfParts>
  <Company>Zorba the buddha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up an ESD centre on the Island of Samothraki, Greece</dc:title>
  <dc:creator>mary pitiakoudi</dc:creator>
  <cp:lastModifiedBy>mary pitiakoudi</cp:lastModifiedBy>
  <cp:revision>46</cp:revision>
  <dcterms:created xsi:type="dcterms:W3CDTF">2014-07-15T17:46:00Z</dcterms:created>
  <dcterms:modified xsi:type="dcterms:W3CDTF">2014-07-16T08:47:22Z</dcterms:modified>
</cp:coreProperties>
</file>